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32E2-82A1-B8CB-F62E-1C6D06C2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07F26C-FA30-EBD3-983C-804035894B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BD93A-BD6B-BD5E-8E7C-A780D8A9D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7939-FAC1-C55D-14F6-D5DDC97BF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FDCCE-6994-1E68-3ECD-C5179C999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91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7B4C-C40D-BDEC-B547-5336F1EE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01489-AE35-4C44-FB10-0B5ECE045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5A9EA-A4E0-68A2-D296-DC3534314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54075-BFBC-0138-6D39-6E2F8AB92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843E4-7FE5-3BB1-3998-6640587F3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86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F5B01D-7941-22E5-4BDF-C0A74906FB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DE651-7F9F-54CA-401B-EB1C4D83BB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A67F0-B0E2-E631-768F-041E4E490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CC3FD-DB6B-7D80-6FBE-7F34EDD3D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E4F9-1231-8124-6F3F-59FDA95AB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10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2D9A-2A99-045F-29EF-5B890E0A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BDAEC-FC40-BE63-F263-F778156B5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FB910-111B-5784-2577-E0CD7877E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E1FCA-EA3D-1DC1-1538-51AEF5BA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36CC4-957D-6B27-F2E5-D80F6F8CA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4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80C73-8CFD-C30E-7273-F52E423D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58014-754B-1B5F-2075-A7E8966B0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9D928-1719-F30C-5236-701B799F7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5F2F8-E3BA-CC77-AC61-D117F7B1D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B608F-7D3A-B7AA-B429-E0E681A8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9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F2B2-48F0-9366-5BDB-890061660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65CBD-8CE2-7C5E-DCFB-CB5B1BE98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E5104-AD89-88EA-96B1-5F95DE3B7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47D0C-27F4-D82A-74AB-3B725C95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462EB-9D49-86C7-7F69-8F02562DF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9E87C-E1EF-A2A5-E9ED-C63D3F26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26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1EDE3-B755-4C85-8E3A-621588F6B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2D85C-2426-5AE3-9090-85C69F135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B47FA-C4E1-CFB7-9566-2213810BE3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4CEAC8-2359-53F5-3ED7-F1789AE07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F6395F-6231-E2F2-E685-C4C27D12EA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88EB38-5B9E-23AE-9708-FCFA98FDF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9199CC-E1C3-C904-7798-CE520ACE5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E11920-1432-2585-D06D-5486961C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0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6CA78-7D1E-99C0-2A7C-C6584FF0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112002-89D4-3E80-CD72-EC663027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18AA5-2C89-EC58-BC0D-A028E02CD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BC162-CAB0-BF89-C93C-BCC10EBBB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26252-BF38-0020-4FE0-5CC81F4F6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40237B-C8C5-9D8A-14E4-9201FA7ED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19E281-7DEB-2CE8-6A6C-8E739FBF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E6E1-E7FE-EAC4-BCC9-BE579133A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623DA-AEFF-BC0C-66B7-E423E93D3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A09E4-9281-304D-28F1-FE7E8CAE6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599AF5-8B40-8EE0-D308-5C0AB15D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0F8CA-3813-3609-60A0-E5FA6AA3F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1806E-0ADC-F4DF-557D-21DD92590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0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A574-75CF-E4D6-2224-A9E39C05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529C45-CEC8-E446-7522-A82EC8E20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EE953-E2D1-C466-B6A5-B8C56F36F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CD414-54E2-A43B-7D66-6E886004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6BCBB-D64B-402E-C06B-20AF798E2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5086B-5917-B64A-B530-708125929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5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DD2FC-17FF-7923-BC72-E7C0F75A8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FF019-4F64-3C86-F685-359866B08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2CC4B-CE3C-A348-2FB6-C06E93FDD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5FD74-0A5F-4601-B251-93FC585714F0}" type="datetimeFigureOut">
              <a:rPr lang="en-US" smtClean="0"/>
              <a:t>11/25/2022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A6B68-57D0-C25F-863D-0AF8A094E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D595-2940-E66C-7131-D6A13CF3F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D2130-F871-412D-9F43-93EA67F70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84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8855C8-C195-89EA-B0EF-F5371D256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935" y="1"/>
            <a:ext cx="9863588" cy="686318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1200123-6085-0D9D-D1F1-4E0D839B26DA}"/>
              </a:ext>
            </a:extLst>
          </p:cNvPr>
          <p:cNvGrpSpPr/>
          <p:nvPr/>
        </p:nvGrpSpPr>
        <p:grpSpPr>
          <a:xfrm>
            <a:off x="5234947" y="3184393"/>
            <a:ext cx="494733" cy="489214"/>
            <a:chOff x="738231" y="1702965"/>
            <a:chExt cx="159391" cy="15939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34822C0-4422-23BD-63DC-C641AA08A7BC}"/>
                </a:ext>
              </a:extLst>
            </p:cNvPr>
            <p:cNvCxnSpPr/>
            <p:nvPr/>
          </p:nvCxnSpPr>
          <p:spPr>
            <a:xfrm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9373393-F8AC-0B98-C0DA-AA2B94B581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9384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B151B2-FE8D-BE27-77ED-B938EA446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092" y="-1"/>
            <a:ext cx="9835817" cy="685800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6A86B14-9BFC-8685-282E-C6A304DE631C}"/>
              </a:ext>
            </a:extLst>
          </p:cNvPr>
          <p:cNvGrpSpPr/>
          <p:nvPr/>
        </p:nvGrpSpPr>
        <p:grpSpPr>
          <a:xfrm>
            <a:off x="7374140" y="1664690"/>
            <a:ext cx="419231" cy="414554"/>
            <a:chOff x="738231" y="1702965"/>
            <a:chExt cx="159391" cy="15939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A643AE8-CDD1-D9D8-0616-65B330565F0B}"/>
                </a:ext>
              </a:extLst>
            </p:cNvPr>
            <p:cNvCxnSpPr/>
            <p:nvPr/>
          </p:nvCxnSpPr>
          <p:spPr>
            <a:xfrm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B739CF6-5E14-26D1-6D10-B778D9451A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5820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573137-5EFF-750F-69DE-A63792FB2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87" y="0"/>
            <a:ext cx="11525546" cy="686188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5E16B82D-AC8B-6201-2A89-7DA471F79BE5}"/>
              </a:ext>
            </a:extLst>
          </p:cNvPr>
          <p:cNvGrpSpPr/>
          <p:nvPr/>
        </p:nvGrpSpPr>
        <p:grpSpPr>
          <a:xfrm>
            <a:off x="5285281" y="2889483"/>
            <a:ext cx="419231" cy="414554"/>
            <a:chOff x="738231" y="1702965"/>
            <a:chExt cx="159391" cy="15939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AAD67D0-6CF7-5F86-60C5-963CBEEC415A}"/>
                </a:ext>
              </a:extLst>
            </p:cNvPr>
            <p:cNvCxnSpPr/>
            <p:nvPr/>
          </p:nvCxnSpPr>
          <p:spPr>
            <a:xfrm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48F092-7CF1-D4D0-E516-39FE76AE24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5751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D436EA-A7C7-C4B7-9C8F-76A349EEF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86" y="0"/>
            <a:ext cx="11517157" cy="68568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9426919-B451-7966-C7A1-66CF39DC84E7}"/>
              </a:ext>
            </a:extLst>
          </p:cNvPr>
          <p:cNvGrpSpPr/>
          <p:nvPr/>
        </p:nvGrpSpPr>
        <p:grpSpPr>
          <a:xfrm>
            <a:off x="5083945" y="2151251"/>
            <a:ext cx="419231" cy="414554"/>
            <a:chOff x="738231" y="1702965"/>
            <a:chExt cx="159391" cy="15939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439A86F-5E50-98F3-4A52-BF416E91040D}"/>
                </a:ext>
              </a:extLst>
            </p:cNvPr>
            <p:cNvCxnSpPr/>
            <p:nvPr/>
          </p:nvCxnSpPr>
          <p:spPr>
            <a:xfrm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1865C57-A7F9-1234-5B30-AD2EE9B576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8539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BAC14C-29C7-5208-4DC8-1B6672313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525" y="0"/>
            <a:ext cx="5781084" cy="685341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CE10480-FB6B-9904-3494-C38E13CB74F5}"/>
              </a:ext>
            </a:extLst>
          </p:cNvPr>
          <p:cNvGrpSpPr/>
          <p:nvPr/>
        </p:nvGrpSpPr>
        <p:grpSpPr>
          <a:xfrm>
            <a:off x="5276892" y="3951214"/>
            <a:ext cx="227819" cy="225277"/>
            <a:chOff x="738231" y="1702965"/>
            <a:chExt cx="159391" cy="15939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3595424-8BF0-48E8-3F75-61DE53CF04DE}"/>
                </a:ext>
              </a:extLst>
            </p:cNvPr>
            <p:cNvCxnSpPr/>
            <p:nvPr/>
          </p:nvCxnSpPr>
          <p:spPr>
            <a:xfrm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3B93C9-E98B-53BE-30A1-F792C2DA2A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231" y="1702965"/>
              <a:ext cx="159391" cy="15939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68770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Lam</dc:creator>
  <cp:lastModifiedBy>Kevin Lam</cp:lastModifiedBy>
  <cp:revision>6</cp:revision>
  <dcterms:created xsi:type="dcterms:W3CDTF">2022-11-25T23:07:24Z</dcterms:created>
  <dcterms:modified xsi:type="dcterms:W3CDTF">2022-11-26T01:22:01Z</dcterms:modified>
</cp:coreProperties>
</file>

<file path=docProps/thumbnail.jpeg>
</file>